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0071100" cy="7556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b="def" i="def"/>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0" name="Shape 180"/>
          <p:cNvSpPr/>
          <p:nvPr>
            <p:ph type="sldImg"/>
          </p:nvPr>
        </p:nvSpPr>
        <p:spPr>
          <a:xfrm>
            <a:off x="1143000" y="685800"/>
            <a:ext cx="4572000" cy="3429000"/>
          </a:xfrm>
          <a:prstGeom prst="rect">
            <a:avLst/>
          </a:prstGeom>
        </p:spPr>
        <p:txBody>
          <a:bodyPr/>
          <a:lstStyle/>
          <a:p>
            <a:pPr/>
          </a:p>
        </p:txBody>
      </p:sp>
      <p:sp>
        <p:nvSpPr>
          <p:cNvPr id="181" name="Shape 18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755650" y="2347913"/>
            <a:ext cx="8569325" cy="1620838"/>
          </a:xfrm>
          <a:prstGeom prst="rect">
            <a:avLst/>
          </a:prstGeom>
        </p:spPr>
        <p:txBody>
          <a:bodyPr/>
          <a:lstStyle/>
          <a:p>
            <a:pPr/>
            <a:r>
              <a:t>Title Text</a:t>
            </a:r>
          </a:p>
        </p:txBody>
      </p:sp>
      <p:sp>
        <p:nvSpPr>
          <p:cNvPr id="12" name="Body Level One…"/>
          <p:cNvSpPr txBox="1"/>
          <p:nvPr>
            <p:ph type="body" sz="quarter" idx="1"/>
          </p:nvPr>
        </p:nvSpPr>
        <p:spPr>
          <a:xfrm>
            <a:off x="1512887" y="4283075"/>
            <a:ext cx="7056438" cy="1931989"/>
          </a:xfrm>
          <a:prstGeom prst="rect">
            <a:avLst/>
          </a:prstGeom>
        </p:spPr>
        <p:txBody>
          <a:bodyPr>
            <a:normAutofit fontScale="100000" lnSpcReduction="0"/>
          </a:bodyPr>
          <a:lstStyle>
            <a:lvl1pPr marL="0" indent="0" algn="ctr"/>
            <a:lvl2pPr marL="0" indent="457200" algn="ctr"/>
            <a:lvl3pPr marL="0" indent="914400" algn="ctr"/>
            <a:lvl4pPr marL="0" indent="1371600" algn="ctr"/>
            <a:lvl5pPr marL="0" indent="1828800" algn="ct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 name="Title Text"/>
          <p:cNvSpPr txBox="1"/>
          <p:nvPr>
            <p:ph type="title"/>
          </p:nvPr>
        </p:nvSpPr>
        <p:spPr>
          <a:xfrm>
            <a:off x="755650" y="2347913"/>
            <a:ext cx="8569325" cy="1620838"/>
          </a:xfrm>
          <a:prstGeom prst="rect">
            <a:avLst/>
          </a:prstGeom>
        </p:spPr>
        <p:txBody>
          <a:bodyPr/>
          <a:lstStyle/>
          <a:p>
            <a:pPr/>
            <a:r>
              <a:t>Title Text</a:t>
            </a:r>
          </a:p>
        </p:txBody>
      </p:sp>
      <p:sp>
        <p:nvSpPr>
          <p:cNvPr id="93" name="Body Level One…"/>
          <p:cNvSpPr txBox="1"/>
          <p:nvPr>
            <p:ph type="body" sz="quarter" idx="1"/>
          </p:nvPr>
        </p:nvSpPr>
        <p:spPr>
          <a:xfrm>
            <a:off x="1512887" y="4283075"/>
            <a:ext cx="7056438" cy="1931989"/>
          </a:xfrm>
          <a:prstGeom prst="rect">
            <a:avLst/>
          </a:prstGeom>
        </p:spPr>
        <p:txBody>
          <a:bodyPr>
            <a:normAutofit fontScale="100000" lnSpcReduction="0"/>
          </a:bodyPr>
          <a:lstStyle>
            <a:lvl1pPr marL="0" indent="0" algn="ctr"/>
            <a:lvl2pPr marL="0" indent="457200" algn="ctr"/>
            <a:lvl3pPr marL="0" indent="914400" algn="ctr"/>
            <a:lvl4pPr marL="0" indent="1371600" algn="ctr"/>
            <a:lvl5pPr marL="0" indent="1828800" algn="ct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1" name="Title Text"/>
          <p:cNvSpPr txBox="1"/>
          <p:nvPr>
            <p:ph type="title"/>
          </p:nvPr>
        </p:nvSpPr>
        <p:spPr>
          <a:prstGeom prst="rect">
            <a:avLst/>
          </a:prstGeom>
        </p:spPr>
        <p:txBody>
          <a:bodyPr/>
          <a:lstStyle/>
          <a:p>
            <a:pPr/>
            <a:r>
              <a:t>Title Text</a:t>
            </a:r>
          </a:p>
        </p:txBody>
      </p:sp>
      <p:sp>
        <p:nvSpPr>
          <p:cNvPr id="102" name="Body Level One…"/>
          <p:cNvSpPr txBox="1"/>
          <p:nvPr>
            <p:ph type="body" idx="1"/>
          </p:nvPr>
        </p:nvSpPr>
        <p:spPr>
          <a:xfrm>
            <a:off x="503237" y="1768475"/>
            <a:ext cx="9064626" cy="498316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10" name="Title Text"/>
          <p:cNvSpPr txBox="1"/>
          <p:nvPr>
            <p:ph type="title"/>
          </p:nvPr>
        </p:nvSpPr>
        <p:spPr>
          <a:xfrm>
            <a:off x="796925" y="4857750"/>
            <a:ext cx="8567739" cy="1501775"/>
          </a:xfrm>
          <a:prstGeom prst="rect">
            <a:avLst/>
          </a:prstGeom>
        </p:spPr>
        <p:txBody>
          <a:bodyPr anchor="t"/>
          <a:lstStyle>
            <a:lvl1pPr>
              <a:defRPr b="1" cap="all" sz="4000"/>
            </a:lvl1pPr>
          </a:lstStyle>
          <a:p>
            <a:pPr/>
            <a:r>
              <a:t>Title Text</a:t>
            </a:r>
          </a:p>
        </p:txBody>
      </p:sp>
      <p:sp>
        <p:nvSpPr>
          <p:cNvPr id="111" name="Body Level One…"/>
          <p:cNvSpPr txBox="1"/>
          <p:nvPr>
            <p:ph type="body" sz="quarter" idx="1"/>
          </p:nvPr>
        </p:nvSpPr>
        <p:spPr>
          <a:xfrm>
            <a:off x="796925" y="3203575"/>
            <a:ext cx="8567739" cy="16541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p>
            <a:pPr/>
            <a:r>
              <a:t>Title Text</a:t>
            </a:r>
          </a:p>
        </p:txBody>
      </p:sp>
      <p:sp>
        <p:nvSpPr>
          <p:cNvPr id="120" name="Body Level One…"/>
          <p:cNvSpPr txBox="1"/>
          <p:nvPr>
            <p:ph type="body" sz="half" idx="1"/>
          </p:nvPr>
        </p:nvSpPr>
        <p:spPr>
          <a:xfrm>
            <a:off x="503237" y="1768475"/>
            <a:ext cx="4456114" cy="4983163"/>
          </a:xfrm>
          <a:prstGeom prst="rect">
            <a:avLst/>
          </a:prstGeom>
        </p:spPr>
        <p:txBody>
          <a:bodyPr>
            <a:normAutofit fontScale="100000" lnSpcReduction="0"/>
          </a:bodyPr>
          <a:lstStyle>
            <a:lvl1pPr>
              <a:defRPr sz="2800"/>
            </a:lvl1pPr>
            <a:lvl2pPr>
              <a:defRPr sz="2800"/>
            </a:lvl2pPr>
            <a:lvl3pPr>
              <a:defRPr sz="2800"/>
            </a:lvl3pPr>
            <a:lvl4pPr>
              <a:defRPr sz="2800"/>
            </a:lvl4pPr>
            <a:lvl5pPr>
              <a:defRPr sz="2800"/>
            </a:lvl5p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28" name="Title Text"/>
          <p:cNvSpPr txBox="1"/>
          <p:nvPr>
            <p:ph type="title"/>
          </p:nvPr>
        </p:nvSpPr>
        <p:spPr>
          <a:xfrm>
            <a:off x="504825" y="303213"/>
            <a:ext cx="9072564" cy="1258888"/>
          </a:xfrm>
          <a:prstGeom prst="rect">
            <a:avLst/>
          </a:prstGeom>
        </p:spPr>
        <p:txBody>
          <a:bodyPr/>
          <a:lstStyle/>
          <a:p>
            <a:pPr/>
            <a:r>
              <a:t>Title Text</a:t>
            </a:r>
          </a:p>
        </p:txBody>
      </p:sp>
      <p:sp>
        <p:nvSpPr>
          <p:cNvPr id="129" name="Body Level One…"/>
          <p:cNvSpPr txBox="1"/>
          <p:nvPr>
            <p:ph type="body" sz="quarter" idx="1"/>
          </p:nvPr>
        </p:nvSpPr>
        <p:spPr>
          <a:xfrm>
            <a:off x="504825" y="1692275"/>
            <a:ext cx="4452938" cy="70485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130" name="Text Placeholder 4"/>
          <p:cNvSpPr/>
          <p:nvPr>
            <p:ph type="body" sz="quarter" idx="21"/>
          </p:nvPr>
        </p:nvSpPr>
        <p:spPr>
          <a:xfrm>
            <a:off x="5121275" y="1692275"/>
            <a:ext cx="4456113" cy="704850"/>
          </a:xfrm>
          <a:prstGeom prst="rect">
            <a:avLst/>
          </a:prstGeom>
        </p:spPr>
        <p:txBody>
          <a:bodyPr anchor="b">
            <a:normAutofit fontScale="100000" lnSpcReduction="0"/>
          </a:bodyPr>
          <a:lstStyle/>
          <a:p>
            <a:pPr marL="0" indent="0">
              <a:defRPr b="1" sz="2400"/>
            </a:pP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38" name="Title Text"/>
          <p:cNvSpPr txBox="1"/>
          <p:nvPr>
            <p:ph type="title"/>
          </p:nvPr>
        </p:nvSpPr>
        <p:spPr>
          <a:prstGeom prst="rect">
            <a:avLst/>
          </a:prstGeom>
        </p:spPr>
        <p:txBody>
          <a:bodyPr/>
          <a:lstStyle/>
          <a:p>
            <a:pPr/>
            <a:r>
              <a:t>Title Text</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3" name="Title Text"/>
          <p:cNvSpPr txBox="1"/>
          <p:nvPr>
            <p:ph type="title"/>
          </p:nvPr>
        </p:nvSpPr>
        <p:spPr>
          <a:xfrm>
            <a:off x="504825" y="301625"/>
            <a:ext cx="3316288" cy="1279525"/>
          </a:xfrm>
          <a:prstGeom prst="rect">
            <a:avLst/>
          </a:prstGeom>
        </p:spPr>
        <p:txBody>
          <a:bodyPr anchor="b"/>
          <a:lstStyle>
            <a:lvl1pPr>
              <a:defRPr b="1" sz="2000"/>
            </a:lvl1pPr>
          </a:lstStyle>
          <a:p>
            <a:pPr/>
            <a:r>
              <a:t>Title Text</a:t>
            </a:r>
          </a:p>
        </p:txBody>
      </p:sp>
      <p:sp>
        <p:nvSpPr>
          <p:cNvPr id="154" name="Body Level One…"/>
          <p:cNvSpPr txBox="1"/>
          <p:nvPr>
            <p:ph type="body" idx="1"/>
          </p:nvPr>
        </p:nvSpPr>
        <p:spPr>
          <a:xfrm>
            <a:off x="3941762" y="301625"/>
            <a:ext cx="5635626" cy="6451600"/>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155" name="Text Placeholder 3"/>
          <p:cNvSpPr/>
          <p:nvPr>
            <p:ph type="body" sz="half" idx="21"/>
          </p:nvPr>
        </p:nvSpPr>
        <p:spPr>
          <a:xfrm>
            <a:off x="504825" y="1581150"/>
            <a:ext cx="3316288" cy="5172075"/>
          </a:xfrm>
          <a:prstGeom prst="rect">
            <a:avLst/>
          </a:prstGeom>
        </p:spPr>
        <p:txBody>
          <a:bodyPr>
            <a:normAutofit fontScale="100000" lnSpcReduction="0"/>
          </a:bodyPr>
          <a:lstStyle/>
          <a:p>
            <a:pPr marL="0" indent="0">
              <a:defRPr sz="1400"/>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63" name="Title Text"/>
          <p:cNvSpPr txBox="1"/>
          <p:nvPr>
            <p:ph type="title"/>
          </p:nvPr>
        </p:nvSpPr>
        <p:spPr>
          <a:xfrm>
            <a:off x="1976438" y="5291137"/>
            <a:ext cx="6048376" cy="625476"/>
          </a:xfrm>
          <a:prstGeom prst="rect">
            <a:avLst/>
          </a:prstGeom>
        </p:spPr>
        <p:txBody>
          <a:bodyPr anchor="b"/>
          <a:lstStyle>
            <a:lvl1pPr>
              <a:defRPr b="1" sz="2000"/>
            </a:lvl1pPr>
          </a:lstStyle>
          <a:p>
            <a:pPr/>
            <a:r>
              <a:t>Title Text</a:t>
            </a:r>
          </a:p>
        </p:txBody>
      </p:sp>
      <p:sp>
        <p:nvSpPr>
          <p:cNvPr id="164" name="Picture Placeholder 2"/>
          <p:cNvSpPr/>
          <p:nvPr>
            <p:ph type="pic" sz="half" idx="21"/>
          </p:nvPr>
        </p:nvSpPr>
        <p:spPr>
          <a:xfrm>
            <a:off x="1976438" y="674687"/>
            <a:ext cx="6048376" cy="4537076"/>
          </a:xfrm>
          <a:prstGeom prst="rect">
            <a:avLst/>
          </a:prstGeom>
        </p:spPr>
        <p:txBody>
          <a:bodyPr lIns="91439" tIns="45719" rIns="91439" bIns="45719"/>
          <a:lstStyle/>
          <a:p>
            <a:pPr/>
          </a:p>
        </p:txBody>
      </p:sp>
      <p:sp>
        <p:nvSpPr>
          <p:cNvPr id="165" name="Body Level One…"/>
          <p:cNvSpPr txBox="1"/>
          <p:nvPr>
            <p:ph type="body" sz="quarter" idx="1"/>
          </p:nvPr>
        </p:nvSpPr>
        <p:spPr>
          <a:xfrm>
            <a:off x="1976438" y="5916612"/>
            <a:ext cx="6048376" cy="88741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Layout">
    <p:spTree>
      <p:nvGrpSpPr>
        <p:cNvPr id="1" name=""/>
        <p:cNvGrpSpPr/>
        <p:nvPr/>
      </p:nvGrpSpPr>
      <p:grpSpPr>
        <a:xfrm>
          <a:off x="0" y="0"/>
          <a:ext cx="0" cy="0"/>
          <a:chOff x="0" y="0"/>
          <a:chExt cx="0" cy="0"/>
        </a:xfrm>
      </p:grpSpPr>
      <p:sp>
        <p:nvSpPr>
          <p:cNvPr id="173" name="Title Text"/>
          <p:cNvSpPr txBox="1"/>
          <p:nvPr>
            <p:ph type="title"/>
          </p:nvPr>
        </p:nvSpPr>
        <p:spPr>
          <a:prstGeom prst="rect">
            <a:avLst/>
          </a:prstGeom>
        </p:spPr>
        <p:txBody>
          <a:bodyPr/>
          <a:lstStyle/>
          <a:p>
            <a:pPr/>
            <a:r>
              <a:t>Title Text</a:t>
            </a:r>
          </a:p>
        </p:txBody>
      </p:sp>
      <p:sp>
        <p:nvSpPr>
          <p:cNvPr id="1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xfrm>
            <a:off x="503237" y="1768475"/>
            <a:ext cx="9067801" cy="437991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96925" y="4857750"/>
            <a:ext cx="8567739" cy="1501775"/>
          </a:xfrm>
          <a:prstGeom prst="rect">
            <a:avLst/>
          </a:prstGeom>
        </p:spPr>
        <p:txBody>
          <a:bodyPr anchor="t"/>
          <a:lstStyle>
            <a:lvl1pPr>
              <a:defRPr b="1" cap="all" sz="4000"/>
            </a:lvl1pPr>
          </a:lstStyle>
          <a:p>
            <a:pPr/>
            <a:r>
              <a:t>Title Text</a:t>
            </a:r>
          </a:p>
        </p:txBody>
      </p:sp>
      <p:sp>
        <p:nvSpPr>
          <p:cNvPr id="30" name="Body Level One…"/>
          <p:cNvSpPr txBox="1"/>
          <p:nvPr>
            <p:ph type="body" sz="quarter" idx="1"/>
          </p:nvPr>
        </p:nvSpPr>
        <p:spPr>
          <a:xfrm>
            <a:off x="796925" y="3203575"/>
            <a:ext cx="8567739" cy="16541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503237" y="1768475"/>
            <a:ext cx="4457701" cy="4379913"/>
          </a:xfrm>
          <a:prstGeom prst="rect">
            <a:avLst/>
          </a:prstGeom>
        </p:spPr>
        <p:txBody>
          <a:bodyPr>
            <a:normAutofit fontScale="100000" lnSpcReduction="0"/>
          </a:bodyPr>
          <a:lstStyle>
            <a:lvl1pPr>
              <a:defRPr sz="2800"/>
            </a:lvl1pPr>
            <a:lvl2pPr>
              <a:defRPr sz="2800"/>
            </a:lvl2pPr>
            <a:lvl3pPr>
              <a:defRPr sz="2800"/>
            </a:lvl3pPr>
            <a:lvl4pPr>
              <a:defRPr sz="2800"/>
            </a:lvl4pPr>
            <a:lvl5pPr>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504825" y="303213"/>
            <a:ext cx="9072564" cy="1258888"/>
          </a:xfrm>
          <a:prstGeom prst="rect">
            <a:avLst/>
          </a:prstGeom>
        </p:spPr>
        <p:txBody>
          <a:bodyPr/>
          <a:lstStyle/>
          <a:p>
            <a:pPr/>
            <a:r>
              <a:t>Title Text</a:t>
            </a:r>
          </a:p>
        </p:txBody>
      </p:sp>
      <p:sp>
        <p:nvSpPr>
          <p:cNvPr id="48" name="Body Level One…"/>
          <p:cNvSpPr txBox="1"/>
          <p:nvPr>
            <p:ph type="body" sz="quarter" idx="1"/>
          </p:nvPr>
        </p:nvSpPr>
        <p:spPr>
          <a:xfrm>
            <a:off x="504825" y="1692275"/>
            <a:ext cx="4452938" cy="70485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5121275" y="1692275"/>
            <a:ext cx="4456113" cy="704850"/>
          </a:xfrm>
          <a:prstGeom prst="rect">
            <a:avLst/>
          </a:prstGeom>
        </p:spPr>
        <p:txBody>
          <a:bodyPr anchor="b">
            <a:normAutofit fontScale="100000" lnSpcReduction="0"/>
          </a:bodyPr>
          <a:lstStyle/>
          <a:p>
            <a:pPr marL="0" indent="0">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504825" y="301625"/>
            <a:ext cx="3316288" cy="1279525"/>
          </a:xfrm>
          <a:prstGeom prst="rect">
            <a:avLst/>
          </a:prstGeom>
        </p:spPr>
        <p:txBody>
          <a:bodyPr anchor="b"/>
          <a:lstStyle>
            <a:lvl1pPr>
              <a:defRPr b="1" sz="2000"/>
            </a:lvl1pPr>
          </a:lstStyle>
          <a:p>
            <a:pPr/>
            <a:r>
              <a:t>Title Text</a:t>
            </a:r>
          </a:p>
        </p:txBody>
      </p:sp>
      <p:sp>
        <p:nvSpPr>
          <p:cNvPr id="73" name="Body Level One…"/>
          <p:cNvSpPr txBox="1"/>
          <p:nvPr>
            <p:ph type="body" idx="1"/>
          </p:nvPr>
        </p:nvSpPr>
        <p:spPr>
          <a:xfrm>
            <a:off x="3941762" y="301625"/>
            <a:ext cx="5635626" cy="6451600"/>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504825" y="1581150"/>
            <a:ext cx="3316288" cy="5172075"/>
          </a:xfrm>
          <a:prstGeom prst="rect">
            <a:avLst/>
          </a:prstGeom>
        </p:spPr>
        <p:txBody>
          <a:bodyPr>
            <a:normAutofit fontScale="100000" lnSpcReduction="0"/>
          </a:bodyPr>
          <a:lstStyle/>
          <a:p>
            <a:pPr marL="0" indent="0">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976438" y="5291137"/>
            <a:ext cx="6048376" cy="625476"/>
          </a:xfrm>
          <a:prstGeom prst="rect">
            <a:avLst/>
          </a:prstGeom>
        </p:spPr>
        <p:txBody>
          <a:bodyPr anchor="b"/>
          <a:lstStyle>
            <a:lvl1pPr>
              <a:defRPr b="1" sz="2000"/>
            </a:lvl1pPr>
          </a:lstStyle>
          <a:p>
            <a:pPr/>
            <a:r>
              <a:t>Title Text</a:t>
            </a:r>
          </a:p>
        </p:txBody>
      </p:sp>
      <p:sp>
        <p:nvSpPr>
          <p:cNvPr id="83" name="Picture Placeholder 2"/>
          <p:cNvSpPr/>
          <p:nvPr>
            <p:ph type="pic" sz="half" idx="21"/>
          </p:nvPr>
        </p:nvSpPr>
        <p:spPr>
          <a:xfrm>
            <a:off x="1976438" y="674687"/>
            <a:ext cx="6048376" cy="4537076"/>
          </a:xfrm>
          <a:prstGeom prst="rect">
            <a:avLst/>
          </a:prstGeom>
        </p:spPr>
        <p:txBody>
          <a:bodyPr lIns="91439" tIns="45719" rIns="91439" bIns="45719"/>
          <a:lstStyle/>
          <a:p>
            <a:pPr/>
          </a:p>
        </p:txBody>
      </p:sp>
      <p:sp>
        <p:nvSpPr>
          <p:cNvPr id="84" name="Body Level One…"/>
          <p:cNvSpPr txBox="1"/>
          <p:nvPr>
            <p:ph type="body" sz="quarter" idx="1"/>
          </p:nvPr>
        </p:nvSpPr>
        <p:spPr>
          <a:xfrm>
            <a:off x="1976438" y="5916612"/>
            <a:ext cx="6048376" cy="88741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Title Text"/>
          <p:cNvSpPr txBox="1"/>
          <p:nvPr>
            <p:ph type="title"/>
          </p:nvPr>
        </p:nvSpPr>
        <p:spPr>
          <a:xfrm>
            <a:off x="503237" y="301625"/>
            <a:ext cx="9064626" cy="125571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3" name="Body Level One…"/>
          <p:cNvSpPr txBox="1"/>
          <p:nvPr>
            <p:ph type="body" idx="1"/>
          </p:nvPr>
        </p:nvSpPr>
        <p:spPr>
          <a:xfrm>
            <a:off x="503555" y="1763183"/>
            <a:ext cx="9063990" cy="579331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867698" y="6800556"/>
            <a:ext cx="2349924" cy="406401"/>
          </a:xfrm>
          <a:prstGeom prst="rect">
            <a:avLst/>
          </a:prstGeom>
          <a:ln w="12700">
            <a:miter lim="400000"/>
          </a:ln>
        </p:spPr>
        <p:txBody>
          <a:bodyPr wrap="none" lIns="45719" rIns="45719" anchor="ctr">
            <a:spAutoFit/>
          </a:bodyPr>
          <a:lstStyle>
            <a:lvl1pPr algn="r">
              <a:defRPr sz="1200">
                <a:solidFill>
                  <a:schemeClr val="accent3">
                    <a:lumOff val="44000"/>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1pPr>
      <a:lvl2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2pPr>
      <a:lvl3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3pPr>
      <a:lvl4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4pPr>
      <a:lvl5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5pPr>
      <a:lvl6pPr marL="0" marR="0" indent="228600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6pPr>
      <a:lvl7pPr marL="0" marR="0" indent="274320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7pPr>
      <a:lvl8pPr marL="0" marR="0" indent="320040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8pPr>
      <a:lvl9pPr marL="0" marR="0" indent="365760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9pPr>
    </p:titleStyle>
    <p:bodyStyle>
      <a:lvl1pPr marL="342900" marR="0" indent="-3429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1pPr>
      <a:lvl2pPr marL="342900" marR="0" indent="1143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2pPr>
      <a:lvl3pPr marL="342900" marR="0" indent="5715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3pPr>
      <a:lvl4pPr marL="342900" marR="0" indent="10287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4pPr>
      <a:lvl5pPr marL="342900" marR="0" indent="14859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5pPr>
      <a:lvl6pPr marL="342900" marR="0" indent="19431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6pPr>
      <a:lvl7pPr marL="342900" marR="0" indent="24003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7pPr>
      <a:lvl8pPr marL="342900" marR="0" indent="28575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8pPr>
      <a:lvl9pPr marL="342900" marR="0" indent="33147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9pPr>
    </p:bodyStyle>
    <p:otherStyle>
      <a:lvl1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45720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91440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137160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182880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228600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274320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320040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365760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Rectangle 1"/>
          <p:cNvSpPr txBox="1"/>
          <p:nvPr/>
        </p:nvSpPr>
        <p:spPr>
          <a:xfrm>
            <a:off x="500062" y="2195612"/>
            <a:ext cx="9070976" cy="47520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400">
                <a:latin typeface="+mj-lt"/>
                <a:ea typeface="+mj-ea"/>
                <a:cs typeface="+mj-cs"/>
                <a:sym typeface="Times New Roman"/>
              </a:defRPr>
            </a:pPr>
            <a:r>
              <a:t>FitGeek: Modelling ML Based Recommendation System for fitness and wellness</a:t>
            </a:r>
            <a:endParaRPr>
              <a:solidFill>
                <a:schemeClr val="accent3">
                  <a:lumOff val="44000"/>
                </a:schemeClr>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3200">
                <a:latin typeface="+mj-lt"/>
                <a:ea typeface="+mj-ea"/>
                <a:cs typeface="+mj-cs"/>
                <a:sym typeface="Times New Roman"/>
              </a:defRPr>
            </a:pPr>
            <a:r>
              <a:t> </a:t>
            </a:r>
            <a:endParaRPr>
              <a:solidFill>
                <a:schemeClr val="accent3">
                  <a:lumOff val="44000"/>
                </a:schemeClr>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400">
                <a:latin typeface="+mj-lt"/>
                <a:ea typeface="+mj-ea"/>
                <a:cs typeface="+mj-cs"/>
                <a:sym typeface="Times New Roman"/>
              </a:defRPr>
            </a:pPr>
            <a:r>
              <a:t>Group No. 17</a:t>
            </a: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pPr>
            <a:endParaRPr>
              <a:solidFill>
                <a:schemeClr val="accent3">
                  <a:lumOff val="44000"/>
                </a:schemeClr>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000">
                <a:latin typeface="+mj-lt"/>
                <a:ea typeface="+mj-ea"/>
                <a:cs typeface="+mj-cs"/>
                <a:sym typeface="Times New Roman"/>
              </a:defRPr>
            </a:pPr>
            <a:r>
              <a:t>Shreya Mahajan               20104001</a:t>
            </a:r>
            <a:endParaRPr>
              <a:solidFill>
                <a:schemeClr val="accent3">
                  <a:lumOff val="44000"/>
                </a:schemeClr>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000">
                <a:latin typeface="+mj-lt"/>
                <a:ea typeface="+mj-ea"/>
                <a:cs typeface="+mj-cs"/>
                <a:sym typeface="Times New Roman"/>
              </a:defRPr>
            </a:pPr>
            <a:r>
              <a:t>Saniya Dutta	                    20104041</a:t>
            </a:r>
            <a:endParaRPr>
              <a:solidFill>
                <a:schemeClr val="accent3">
                  <a:lumOff val="44000"/>
                </a:schemeClr>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000">
                <a:latin typeface="+mj-lt"/>
                <a:ea typeface="+mj-ea"/>
                <a:cs typeface="+mj-cs"/>
                <a:sym typeface="Times New Roman"/>
              </a:defRPr>
            </a:pPr>
            <a:r>
              <a:t>Anish Bhosale                    20104033</a:t>
            </a:r>
            <a:endParaRPr>
              <a:solidFill>
                <a:schemeClr val="accent3">
                  <a:lumOff val="44000"/>
                </a:schemeClr>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p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100">
                <a:latin typeface="+mj-lt"/>
                <a:ea typeface="+mj-ea"/>
                <a:cs typeface="+mj-cs"/>
                <a:sym typeface="Times New Roman"/>
              </a:defRPr>
            </a:pPr>
            <a:r>
              <a:t>Project Guide:</a:t>
            </a:r>
            <a:endParaRPr>
              <a:solidFill>
                <a:schemeClr val="accent3">
                  <a:lumOff val="44000"/>
                </a:schemeClr>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pPr>
            <a:r>
              <a:t> </a:t>
            </a:r>
            <a:r>
              <a:rPr sz="3000"/>
              <a:t>Prof. Randeep Kaur Kahlon</a:t>
            </a:r>
          </a:p>
        </p:txBody>
      </p:sp>
      <p:pic>
        <p:nvPicPr>
          <p:cNvPr id="184" name="Picture 2" descr="Picture 2"/>
          <p:cNvPicPr>
            <a:picLocks noChangeAspect="1"/>
          </p:cNvPicPr>
          <p:nvPr/>
        </p:nvPicPr>
        <p:blipFill>
          <a:blip r:embed="rId2">
            <a:extLst/>
          </a:blip>
          <a:stretch>
            <a:fillRect/>
          </a:stretch>
        </p:blipFill>
        <p:spPr>
          <a:xfrm>
            <a:off x="360363" y="169862"/>
            <a:ext cx="8747126" cy="166528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ext Box 1"/>
          <p:cNvSpPr txBox="1"/>
          <p:nvPr/>
        </p:nvSpPr>
        <p:spPr>
          <a:xfrm>
            <a:off x="239711" y="618231"/>
            <a:ext cx="9066214" cy="45263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6. Proposed System Architecture</a:t>
            </a:r>
          </a:p>
        </p:txBody>
      </p:sp>
      <p:pic>
        <p:nvPicPr>
          <p:cNvPr id="216" name="image2.png" descr="image2.png"/>
          <p:cNvPicPr>
            <a:picLocks noChangeAspect="1"/>
          </p:cNvPicPr>
          <p:nvPr/>
        </p:nvPicPr>
        <p:blipFill>
          <a:blip r:embed="rId2">
            <a:extLst/>
          </a:blip>
          <a:srcRect l="909" t="0" r="8266" b="0"/>
          <a:stretch>
            <a:fillRect/>
          </a:stretch>
        </p:blipFill>
        <p:spPr>
          <a:xfrm>
            <a:off x="43655" y="1195456"/>
            <a:ext cx="9993313" cy="534101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itle 1"/>
          <p:cNvSpPr txBox="1"/>
          <p:nvPr>
            <p:ph type="title"/>
          </p:nvPr>
        </p:nvSpPr>
        <p:spPr>
          <a:xfrm>
            <a:off x="503237" y="301625"/>
            <a:ext cx="9064626" cy="896938"/>
          </a:xfrm>
          <a:prstGeom prst="rect">
            <a:avLst/>
          </a:prstGeom>
        </p:spPr>
        <p:txBody>
          <a:bodyPr/>
          <a:lstStyle>
            <a:lvl1pPr algn="just">
              <a:defRPr b="1" sz="3200">
                <a:latin typeface="+mj-lt"/>
                <a:ea typeface="+mj-ea"/>
                <a:cs typeface="+mj-cs"/>
                <a:sym typeface="Times New Roman"/>
              </a:defRPr>
            </a:lvl1pPr>
          </a:lstStyle>
          <a:p>
            <a:pPr/>
            <a:r>
              <a:t>7. Prototype Design Demonstration</a:t>
            </a:r>
          </a:p>
        </p:txBody>
      </p:sp>
      <p:pic>
        <p:nvPicPr>
          <p:cNvPr id="219" name="Screenshot 2023-10-06 at 4.13.55 PM.png" descr="Screenshot 2023-10-06 at 4.13.55 PM.png"/>
          <p:cNvPicPr>
            <a:picLocks noChangeAspect="1"/>
          </p:cNvPicPr>
          <p:nvPr/>
        </p:nvPicPr>
        <p:blipFill>
          <a:blip r:embed="rId2">
            <a:extLst/>
          </a:blip>
          <a:stretch>
            <a:fillRect/>
          </a:stretch>
        </p:blipFill>
        <p:spPr>
          <a:xfrm>
            <a:off x="200817" y="1341437"/>
            <a:ext cx="9678990" cy="538014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Screenshot 2023-10-06 at 4.09.40 PM.png" descr="Screenshot 2023-10-06 at 4.09.40 PM.png"/>
          <p:cNvPicPr>
            <a:picLocks noChangeAspect="1"/>
          </p:cNvPicPr>
          <p:nvPr/>
        </p:nvPicPr>
        <p:blipFill>
          <a:blip r:embed="rId2">
            <a:extLst/>
          </a:blip>
          <a:srcRect l="0" t="14775" r="0" b="0"/>
          <a:stretch>
            <a:fillRect/>
          </a:stretch>
        </p:blipFill>
        <p:spPr>
          <a:xfrm>
            <a:off x="238917" y="1118672"/>
            <a:ext cx="9602790" cy="532232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Screenshot 2023-10-06 at 4.12.21 PM.png" descr="Screenshot 2023-10-06 at 4.12.21 PM.png"/>
          <p:cNvPicPr>
            <a:picLocks noChangeAspect="1"/>
          </p:cNvPicPr>
          <p:nvPr/>
        </p:nvPicPr>
        <p:blipFill>
          <a:blip r:embed="rId2">
            <a:extLst/>
          </a:blip>
          <a:stretch>
            <a:fillRect/>
          </a:stretch>
        </p:blipFill>
        <p:spPr>
          <a:xfrm>
            <a:off x="214656" y="1097455"/>
            <a:ext cx="9651312" cy="536476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Screenshot 2023-10-06 at 2.00.08 PM.png" descr="Screenshot 2023-10-06 at 2.00.08 PM.png"/>
          <p:cNvPicPr>
            <a:picLocks noChangeAspect="1"/>
          </p:cNvPicPr>
          <p:nvPr/>
        </p:nvPicPr>
        <p:blipFill>
          <a:blip r:embed="rId2">
            <a:extLst/>
          </a:blip>
          <a:srcRect l="0" t="15513" r="0" b="0"/>
          <a:stretch>
            <a:fillRect/>
          </a:stretch>
        </p:blipFill>
        <p:spPr>
          <a:xfrm>
            <a:off x="200817" y="1120780"/>
            <a:ext cx="9678990" cy="531811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Screenshot 2023-10-06 at 2.00.32 PM.png" descr="Screenshot 2023-10-06 at 2.00.32 PM.png"/>
          <p:cNvPicPr>
            <a:picLocks noChangeAspect="1"/>
          </p:cNvPicPr>
          <p:nvPr/>
        </p:nvPicPr>
        <p:blipFill>
          <a:blip r:embed="rId2">
            <a:extLst/>
          </a:blip>
          <a:srcRect l="0" t="14789" r="0" b="0"/>
          <a:stretch>
            <a:fillRect/>
          </a:stretch>
        </p:blipFill>
        <p:spPr>
          <a:xfrm>
            <a:off x="201113" y="1112837"/>
            <a:ext cx="9678398" cy="536334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Screenshot 2023-10-06 at 2.00.45 PM.png" descr="Screenshot 2023-10-06 at 2.00.45 PM.png"/>
          <p:cNvPicPr>
            <a:picLocks noChangeAspect="1"/>
          </p:cNvPicPr>
          <p:nvPr/>
        </p:nvPicPr>
        <p:blipFill>
          <a:blip r:embed="rId2">
            <a:extLst/>
          </a:blip>
          <a:srcRect l="0" t="15504" r="0" b="0"/>
          <a:stretch>
            <a:fillRect/>
          </a:stretch>
        </p:blipFill>
        <p:spPr>
          <a:xfrm>
            <a:off x="391317" y="1225221"/>
            <a:ext cx="9297990" cy="510923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Screenshot 2023-10-06 at 2.01.50 PM.png" descr="Screenshot 2023-10-06 at 2.01.50 PM.png"/>
          <p:cNvPicPr>
            <a:picLocks noChangeAspect="1"/>
          </p:cNvPicPr>
          <p:nvPr/>
        </p:nvPicPr>
        <p:blipFill>
          <a:blip r:embed="rId2">
            <a:extLst/>
          </a:blip>
          <a:srcRect l="0" t="15256" r="0" b="0"/>
          <a:stretch>
            <a:fillRect/>
          </a:stretch>
        </p:blipFill>
        <p:spPr>
          <a:xfrm>
            <a:off x="162717" y="1091739"/>
            <a:ext cx="9755190" cy="537619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Rectangle 1"/>
          <p:cNvSpPr txBox="1"/>
          <p:nvPr>
            <p:ph type="title"/>
          </p:nvPr>
        </p:nvSpPr>
        <p:spPr>
          <a:xfrm>
            <a:off x="503237" y="301625"/>
            <a:ext cx="9064626" cy="1255713"/>
          </a:xfrm>
          <a:prstGeom prst="rect">
            <a:avLst/>
          </a:prstGeom>
        </p:spPr>
        <p:txBody>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8.	Implementation Status</a:t>
            </a:r>
          </a:p>
        </p:txBody>
      </p:sp>
      <p:sp>
        <p:nvSpPr>
          <p:cNvPr id="234" name="Rectangle 2"/>
          <p:cNvSpPr txBox="1"/>
          <p:nvPr>
            <p:ph type="body" idx="1"/>
          </p:nvPr>
        </p:nvSpPr>
        <p:spPr>
          <a:xfrm>
            <a:off x="503237" y="1768475"/>
            <a:ext cx="9064626" cy="4983163"/>
          </a:xfrm>
          <a:prstGeom prst="rect">
            <a:avLst/>
          </a:prstGeom>
        </p:spPr>
        <p:txBody>
          <a:bodyPr anchor="ctr"/>
          <a:lstStyle/>
          <a:p>
            <a:pPr/>
            <a:r>
              <a:t>            </a:t>
            </a:r>
          </a:p>
        </p:txBody>
      </p:sp>
      <p:sp>
        <p:nvSpPr>
          <p:cNvPr id="235" name="TextBox 1"/>
          <p:cNvSpPr txBox="1"/>
          <p:nvPr/>
        </p:nvSpPr>
        <p:spPr>
          <a:xfrm>
            <a:off x="586574" y="1557337"/>
            <a:ext cx="9052561" cy="56929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2200">
                <a:latin typeface="+mj-lt"/>
                <a:ea typeface="+mj-ea"/>
                <a:cs typeface="+mj-cs"/>
                <a:sym typeface="Times New Roman"/>
              </a:defRPr>
            </a:pPr>
            <a:r>
              <a:t>Frontend UI done which includes the following:</a:t>
            </a:r>
          </a:p>
          <a:p>
            <a:pPr marL="342900" indent="-342900" algn="just">
              <a:buClr>
                <a:srgbClr val="000000"/>
              </a:buClr>
              <a:buSzPct val="100000"/>
              <a:buChar char="❑"/>
              <a:defRPr sz="2200">
                <a:latin typeface="+mj-lt"/>
                <a:ea typeface="+mj-ea"/>
                <a:cs typeface="+mj-cs"/>
                <a:sym typeface="Times New Roman"/>
              </a:defRPr>
            </a:pPr>
            <a:r>
              <a:t>FitGeek Dashboard</a:t>
            </a:r>
          </a:p>
          <a:p>
            <a:pPr marL="342900" indent="-342900" algn="just">
              <a:buClr>
                <a:srgbClr val="000000"/>
              </a:buClr>
              <a:buSzPct val="100000"/>
              <a:buChar char="❑"/>
              <a:defRPr sz="2200">
                <a:latin typeface="+mj-lt"/>
                <a:ea typeface="+mj-ea"/>
                <a:cs typeface="+mj-cs"/>
                <a:sym typeface="Times New Roman"/>
              </a:defRPr>
            </a:pPr>
            <a:r>
              <a:t>Sign Up</a:t>
            </a:r>
          </a:p>
          <a:p>
            <a:pPr marL="342900" indent="-342900" algn="just">
              <a:buClr>
                <a:srgbClr val="000000"/>
              </a:buClr>
              <a:buSzPct val="100000"/>
              <a:buChar char="❑"/>
              <a:defRPr sz="2200">
                <a:latin typeface="+mj-lt"/>
                <a:ea typeface="+mj-ea"/>
                <a:cs typeface="+mj-cs"/>
                <a:sym typeface="Times New Roman"/>
              </a:defRPr>
            </a:pPr>
            <a:r>
              <a:t>Login</a:t>
            </a:r>
          </a:p>
          <a:p>
            <a:pPr marL="342900" indent="-342900" algn="just">
              <a:buClr>
                <a:srgbClr val="000000"/>
              </a:buClr>
              <a:buSzPct val="100000"/>
              <a:buChar char="❑"/>
              <a:defRPr sz="2200">
                <a:latin typeface="+mj-lt"/>
                <a:ea typeface="+mj-ea"/>
                <a:cs typeface="+mj-cs"/>
                <a:sym typeface="Times New Roman"/>
              </a:defRPr>
            </a:pPr>
            <a:r>
              <a:t>Calorie Tracker</a:t>
            </a:r>
          </a:p>
          <a:p>
            <a:pPr marL="342900" indent="-342900" algn="just">
              <a:buClr>
                <a:srgbClr val="000000"/>
              </a:buClr>
              <a:buSzPct val="100000"/>
              <a:buChar char="❑"/>
              <a:defRPr sz="2200">
                <a:latin typeface="+mj-lt"/>
                <a:ea typeface="+mj-ea"/>
                <a:cs typeface="+mj-cs"/>
                <a:sym typeface="Times New Roman"/>
              </a:defRPr>
            </a:pPr>
            <a:r>
              <a:t>BMI calculator</a:t>
            </a:r>
          </a:p>
          <a:p>
            <a:pPr marL="342900" indent="-342900" algn="just">
              <a:buClr>
                <a:srgbClr val="000000"/>
              </a:buClr>
              <a:buSzPct val="100000"/>
              <a:buChar char="❑"/>
              <a:defRPr sz="2200">
                <a:latin typeface="+mj-lt"/>
                <a:ea typeface="+mj-ea"/>
                <a:cs typeface="+mj-cs"/>
                <a:sym typeface="Times New Roman"/>
              </a:defRPr>
            </a:pPr>
            <a:r>
              <a:t>Muscle Picker</a:t>
            </a:r>
          </a:p>
          <a:p>
            <a:pPr marL="342900" indent="-342900" algn="just">
              <a:buClr>
                <a:srgbClr val="000000"/>
              </a:buClr>
              <a:buSzPct val="100000"/>
              <a:buChar char="❑"/>
              <a:defRPr sz="2200">
                <a:latin typeface="+mj-lt"/>
                <a:ea typeface="+mj-ea"/>
                <a:cs typeface="+mj-cs"/>
                <a:sym typeface="Times New Roman"/>
              </a:defRPr>
            </a:pPr>
            <a:r>
              <a:t>HealthGeek Dashboard</a:t>
            </a:r>
          </a:p>
          <a:p>
            <a:pPr marL="342900" indent="-342900" algn="just">
              <a:buClr>
                <a:srgbClr val="000000"/>
              </a:buClr>
              <a:buSzPct val="100000"/>
              <a:buChar char="❑"/>
              <a:defRPr sz="2200">
                <a:latin typeface="+mj-lt"/>
                <a:ea typeface="+mj-ea"/>
                <a:cs typeface="+mj-cs"/>
                <a:sym typeface="Times New Roman"/>
              </a:defRPr>
            </a:pPr>
            <a:r>
              <a:t>Exercises</a:t>
            </a:r>
          </a:p>
          <a:p>
            <a:pPr marL="342900" indent="-342900" algn="just">
              <a:buClr>
                <a:srgbClr val="000000"/>
              </a:buClr>
              <a:buSzPct val="100000"/>
              <a:buChar char="❑"/>
              <a:defRPr sz="2200">
                <a:latin typeface="+mj-lt"/>
                <a:ea typeface="+mj-ea"/>
                <a:cs typeface="+mj-cs"/>
                <a:sym typeface="Times New Roman"/>
              </a:defRPr>
            </a:pPr>
            <a:r>
              <a:t>Diet plans </a:t>
            </a:r>
          </a:p>
          <a:p>
            <a:pPr marL="342900" indent="-342900" algn="just">
              <a:buClr>
                <a:srgbClr val="000000"/>
              </a:buClr>
              <a:buSzPct val="100000"/>
              <a:buChar char="❑"/>
              <a:defRPr sz="2200">
                <a:latin typeface="+mj-lt"/>
                <a:ea typeface="+mj-ea"/>
                <a:cs typeface="+mj-cs"/>
                <a:sym typeface="Times New Roman"/>
              </a:defRPr>
            </a:pPr>
            <a:r>
              <a:t>Appointment scheduling</a:t>
            </a:r>
          </a:p>
          <a:p>
            <a:pPr algn="just">
              <a:defRPr sz="2200">
                <a:latin typeface="+mj-lt"/>
                <a:ea typeface="+mj-ea"/>
                <a:cs typeface="+mj-cs"/>
                <a:sym typeface="Times New Roman"/>
              </a:defRPr>
            </a:pPr>
            <a:r>
              <a:t>Decided the technology stack which we are going to use in our project.</a:t>
            </a:r>
          </a:p>
          <a:p>
            <a:pPr algn="just">
              <a:defRPr sz="2200">
                <a:latin typeface="+mj-lt"/>
                <a:ea typeface="+mj-ea"/>
                <a:cs typeface="+mj-cs"/>
                <a:sym typeface="Times New Roman"/>
              </a:defRPr>
            </a:pPr>
            <a:r>
              <a:t>Decided the algorithms and datasets to be used in the Machine learning features.</a:t>
            </a:r>
          </a:p>
          <a:p>
            <a:pPr algn="just">
              <a:defRPr sz="2200">
                <a:latin typeface="+mj-lt"/>
                <a:ea typeface="+mj-ea"/>
                <a:cs typeface="+mj-cs"/>
                <a:sym typeface="Times New Roman"/>
              </a:defRPr>
            </a:pPr>
          </a:p>
          <a:p>
            <a:pPr algn="just">
              <a:defRPr sz="2200">
                <a:latin typeface="+mj-lt"/>
                <a:ea typeface="+mj-ea"/>
                <a:cs typeface="+mj-cs"/>
                <a:sym typeface="Times New Roman"/>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ctangle 1"/>
          <p:cNvSpPr txBox="1"/>
          <p:nvPr>
            <p:ph type="title"/>
          </p:nvPr>
        </p:nvSpPr>
        <p:spPr>
          <a:xfrm>
            <a:off x="503237" y="301625"/>
            <a:ext cx="9064626" cy="1255713"/>
          </a:xfrm>
          <a:prstGeom prst="rect">
            <a:avLst/>
          </a:prstGeom>
        </p:spPr>
        <p:txBody>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9.	Status of Paper Draft &amp; Targeted Conference</a:t>
            </a:r>
          </a:p>
        </p:txBody>
      </p:sp>
      <p:sp>
        <p:nvSpPr>
          <p:cNvPr id="238" name="Rectangle 2"/>
          <p:cNvSpPr txBox="1"/>
          <p:nvPr>
            <p:ph type="body" idx="1"/>
          </p:nvPr>
        </p:nvSpPr>
        <p:spPr>
          <a:xfrm>
            <a:off x="503237" y="1768475"/>
            <a:ext cx="9064626" cy="4983163"/>
          </a:xfrm>
          <a:prstGeom prst="rect">
            <a:avLst/>
          </a:prstGeom>
        </p:spPr>
        <p:txBody>
          <a:bodyPr anchor="ctr"/>
          <a:lstStyle/>
          <a:p>
            <a:pPr/>
          </a:p>
        </p:txBody>
      </p:sp>
      <p:sp>
        <p:nvSpPr>
          <p:cNvPr id="239" name="TextBox 1"/>
          <p:cNvSpPr txBox="1"/>
          <p:nvPr/>
        </p:nvSpPr>
        <p:spPr>
          <a:xfrm>
            <a:off x="586574" y="1557337"/>
            <a:ext cx="9052561" cy="409772"/>
          </a:xfrm>
          <a:prstGeom prst="rect">
            <a:avLst/>
          </a:prstGeom>
          <a:ln w="12700">
            <a:miter lim="400000"/>
          </a:ln>
        </p:spPr>
        <p:txBody>
          <a:bodyPr lIns="45719" rIns="45719">
            <a:spAutoFit/>
          </a:bodyPr>
          <a:lstStyle/>
          <a:p>
            <a:pPr algn="just">
              <a:defRPr sz="2200">
                <a:latin typeface="+mj-lt"/>
                <a:ea typeface="+mj-ea"/>
                <a:cs typeface="+mj-cs"/>
                <a:sym typeface="Times New Roman"/>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Rectangle 1"/>
          <p:cNvSpPr txBox="1"/>
          <p:nvPr/>
        </p:nvSpPr>
        <p:spPr>
          <a:xfrm>
            <a:off x="500062" y="717251"/>
            <a:ext cx="9070976" cy="51397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b="1" sz="3600">
                <a:latin typeface="+mj-lt"/>
                <a:ea typeface="+mj-ea"/>
                <a:cs typeface="+mj-cs"/>
                <a:sym typeface="Times New Roman"/>
              </a:defRPr>
            </a:lvl1pPr>
          </a:lstStyle>
          <a:p>
            <a:pPr/>
            <a:r>
              <a:t>Contents</a:t>
            </a:r>
          </a:p>
        </p:txBody>
      </p:sp>
      <p:sp>
        <p:nvSpPr>
          <p:cNvPr id="187" name="Rectangle 2"/>
          <p:cNvSpPr txBox="1"/>
          <p:nvPr/>
        </p:nvSpPr>
        <p:spPr>
          <a:xfrm>
            <a:off x="522257" y="937677"/>
            <a:ext cx="9323389" cy="53059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20675" indent="-211137">
              <a:lnSpc>
                <a:spcPct val="93000"/>
              </a:lnSpc>
              <a:spcBef>
                <a:spcPts val="1400"/>
              </a:spcBef>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Introduction</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Objectives</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Problem Definition</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Technological Stack</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Review Suggestions (Given in Last meeting)</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Proposed System Architecture/Working/Methodology </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Prototype Design Demonstration</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Implementation Status</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Status of Paper Draft &amp; Targeted Conference</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latin typeface="+mj-lt"/>
                <a:ea typeface="+mj-ea"/>
                <a:cs typeface="+mj-cs"/>
                <a:sym typeface="Times New Roman"/>
              </a:defRPr>
            </a:pPr>
            <a:r>
              <a:t>References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itle 1"/>
          <p:cNvSpPr txBox="1"/>
          <p:nvPr>
            <p:ph type="title"/>
          </p:nvPr>
        </p:nvSpPr>
        <p:spPr>
          <a:xfrm>
            <a:off x="503237" y="301625"/>
            <a:ext cx="9064626" cy="582613"/>
          </a:xfrm>
          <a:prstGeom prst="rect">
            <a:avLst/>
          </a:prstGeom>
        </p:spPr>
        <p:txBody>
          <a:bodyPr/>
          <a:lstStyle>
            <a:lvl1pPr algn="just">
              <a:defRPr b="1" sz="3200">
                <a:latin typeface="+mj-lt"/>
                <a:ea typeface="+mj-ea"/>
                <a:cs typeface="+mj-cs"/>
                <a:sym typeface="Times New Roman"/>
              </a:defRPr>
            </a:lvl1pPr>
          </a:lstStyle>
          <a:p>
            <a:pPr/>
            <a:r>
              <a:t>10. References</a:t>
            </a:r>
          </a:p>
        </p:txBody>
      </p:sp>
      <p:sp>
        <p:nvSpPr>
          <p:cNvPr id="242" name="Content Placeholder 2"/>
          <p:cNvSpPr txBox="1"/>
          <p:nvPr>
            <p:ph type="body" idx="1"/>
          </p:nvPr>
        </p:nvSpPr>
        <p:spPr>
          <a:xfrm>
            <a:off x="503237" y="960437"/>
            <a:ext cx="8797575" cy="5791201"/>
          </a:xfrm>
          <a:prstGeom prst="rect">
            <a:avLst/>
          </a:prstGeom>
          <a:solidFill>
            <a:schemeClr val="accent3">
              <a:lumOff val="44000"/>
            </a:schemeClr>
          </a:solidFill>
        </p:spPr>
        <p:txBody>
          <a:bodyPr/>
          <a:lstStyle/>
          <a:p>
            <a:pPr marL="312039" indent="-312039" algn="just" defTabSz="408829">
              <a:spcBef>
                <a:spcPts val="1200"/>
              </a:spcBef>
              <a:buClr>
                <a:srgbClr val="000000"/>
              </a:buClr>
              <a:buSzPct val="100000"/>
              <a:buFont typeface="Arial"/>
              <a:buChar char="•"/>
              <a:defRPr sz="1729">
                <a:latin typeface="+mj-lt"/>
                <a:ea typeface="+mj-ea"/>
                <a:cs typeface="+mj-cs"/>
                <a:sym typeface="Times New Roman"/>
              </a:defRPr>
            </a:pPr>
            <a:r>
              <a:t>N. Jain, A. K. Sharma, and N. Khare, "Comprehensive Study of Routing Protocols in Mobile Ad Hoc Networks," 2020 Second International Conference on Inventive Research in Computing Applications (ICIRCA), Coimbatore, India, 2020, pp. 635-640, doi: 10.1109/ICIRCA49882.2020.10074213.</a:t>
            </a:r>
          </a:p>
          <a:p>
            <a:pPr marL="312039" indent="-312039" algn="just" defTabSz="408829">
              <a:spcBef>
                <a:spcPts val="1200"/>
              </a:spcBef>
              <a:buClr>
                <a:srgbClr val="000000"/>
              </a:buClr>
              <a:buSzPct val="100000"/>
              <a:buFont typeface="Arial"/>
              <a:buChar char="•"/>
              <a:defRPr sz="1729">
                <a:latin typeface="+mj-lt"/>
                <a:ea typeface="+mj-ea"/>
                <a:cs typeface="+mj-cs"/>
                <a:sym typeface="Times New Roman"/>
              </a:defRPr>
            </a:pPr>
            <a:r>
              <a:t>S. Kumar, R. Chauhan and N. Kumar, "Survey and Comparative Analysis of Energy Efficient MAC Protocols for WSN," 2020 International Conference on Smart Electronics and Communication (ICOSEC), Trichy, India, 2020, pp. 647-651, doi: 10.1109/ICOSEC49091.2020.9195622.</a:t>
            </a:r>
          </a:p>
          <a:p>
            <a:pPr marL="312039" indent="-312039" algn="just" defTabSz="408829">
              <a:spcBef>
                <a:spcPts val="1200"/>
              </a:spcBef>
              <a:buClr>
                <a:srgbClr val="000000"/>
              </a:buClr>
              <a:buSzPct val="100000"/>
              <a:buFont typeface="Arial"/>
              <a:buChar char="•"/>
              <a:defRPr sz="1729">
                <a:latin typeface="+mj-lt"/>
                <a:ea typeface="+mj-ea"/>
                <a:cs typeface="+mj-cs"/>
                <a:sym typeface="Times New Roman"/>
              </a:defRPr>
            </a:pPr>
            <a:r>
              <a:t>S. Raza, M. Akbar, M. Akhtar, M. Ismail, and M. J. Gondal, "Energy-Efficient Routing Protocols in Wireless Sensor Networks: A Survey," 2021 IEEE Access, vol. 9, pp. 29526-29548, 2021, doi: 10.1109/ACCESS.2021.3066002.</a:t>
            </a:r>
          </a:p>
          <a:p>
            <a:pPr marL="312039" indent="-312039" algn="just" defTabSz="408829">
              <a:spcBef>
                <a:spcPts val="1200"/>
              </a:spcBef>
              <a:buClr>
                <a:srgbClr val="000000"/>
              </a:buClr>
              <a:buSzPct val="100000"/>
              <a:buFont typeface="Arial"/>
              <a:buChar char="•"/>
              <a:defRPr sz="1729">
                <a:latin typeface="+mj-lt"/>
                <a:ea typeface="+mj-ea"/>
                <a:cs typeface="+mj-cs"/>
                <a:sym typeface="Times New Roman"/>
              </a:defRPr>
            </a:pPr>
            <a:r>
              <a:t>P. Lal, R. Kumar and R. Kumar, "A Comprehensive Study and Comparative Analysis of QoS in Ad Hoc Networks," 2017 9th International Conference on Computational Intelligence and Communication Networks (CICN), Gwalior, India, 2017, pp. 188-192, doi: 10.1109/CICN.2017.8260796.</a:t>
            </a:r>
          </a:p>
          <a:p>
            <a:pPr marL="312038" indent="-312038" algn="just" defTabSz="408829">
              <a:spcBef>
                <a:spcPts val="1200"/>
              </a:spcBef>
              <a:buClr>
                <a:srgbClr val="000000"/>
              </a:buClr>
              <a:buSzPct val="100000"/>
              <a:buFont typeface="Arial"/>
              <a:buChar char="•"/>
              <a:defRPr sz="1729">
                <a:latin typeface="+mj-lt"/>
                <a:ea typeface="+mj-ea"/>
                <a:cs typeface="+mj-cs"/>
                <a:sym typeface="Times New Roman"/>
              </a:defRPr>
            </a:pPr>
            <a:r>
              <a:t>K. Agrawal, G. B. Singha and A. K. Luhach, "A Comprehensive Survey of Mobile Agent Migration in WSNs," 2012 Ninth International Symposium on Pervasive Systems, Algorithms and Networks, San Marcos, TX, USA, 2012, pp. 118-123, doi: 10.1109/I-SPAN.2012.6265373.</a:t>
            </a:r>
          </a:p>
          <a:p>
            <a:pPr marL="312038" indent="-312038" algn="just" defTabSz="408829">
              <a:spcBef>
                <a:spcPts val="1200"/>
              </a:spcBef>
              <a:buClr>
                <a:srgbClr val="000000"/>
              </a:buClr>
              <a:buSzPct val="100000"/>
              <a:buFont typeface="Arial"/>
              <a:buChar char="•"/>
              <a:defRPr sz="1729">
                <a:latin typeface="+mj-lt"/>
                <a:ea typeface="+mj-ea"/>
                <a:cs typeface="+mj-cs"/>
                <a:sym typeface="Times New Roman"/>
              </a:defRPr>
            </a:pPr>
            <a:r>
              <a:t>A. S. Pillai, V. Wagh and R. H. Goudar, "Survey of Routing Protocols in Mobile Adhoc Network," 2009 International Conference on Computer and Communication Technology, Allahabad, India, 2009, pp. 96-100, doi: 10.1109/ICCCT.2009.5192325.</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ext Box 1"/>
          <p:cNvSpPr txBox="1"/>
          <p:nvPr/>
        </p:nvSpPr>
        <p:spPr>
          <a:xfrm>
            <a:off x="503237" y="581720"/>
            <a:ext cx="9066214" cy="4526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1. Introduction</a:t>
            </a:r>
          </a:p>
        </p:txBody>
      </p:sp>
      <p:sp>
        <p:nvSpPr>
          <p:cNvPr id="190" name="Text Box 2"/>
          <p:cNvSpPr txBox="1"/>
          <p:nvPr/>
        </p:nvSpPr>
        <p:spPr>
          <a:xfrm>
            <a:off x="647699" y="1431429"/>
            <a:ext cx="8640765" cy="50801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latin typeface="+mj-lt"/>
                <a:ea typeface="+mj-ea"/>
                <a:cs typeface="+mj-cs"/>
                <a:sym typeface="Times New Roman"/>
              </a:defRPr>
            </a:pPr>
            <a:r>
              <a:t>FitGeek represents a new era in wellness, driven by our vision to make health and fitness universally achievable.</a:t>
            </a:r>
            <a:endParaRPr>
              <a:solidFill>
                <a:schemeClr val="accent3">
                  <a:lumOff val="44000"/>
                </a:schemeClr>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latin typeface="+mj-lt"/>
                <a:ea typeface="+mj-ea"/>
                <a:cs typeface="+mj-cs"/>
                <a:sym typeface="Times New Roman"/>
              </a:defRPr>
            </a:pPr>
            <a:r>
              <a:t>FitGeek simplifies the wellness journey, offering science-based solutions, personalized plans, and a dash of fun.</a:t>
            </a:r>
            <a:endParaRPr>
              <a:solidFill>
                <a:schemeClr val="accent3">
                  <a:lumOff val="44000"/>
                </a:schemeClr>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latin typeface="+mj-lt"/>
                <a:ea typeface="+mj-ea"/>
                <a:cs typeface="+mj-cs"/>
                <a:sym typeface="Times New Roman"/>
              </a:defRPr>
            </a:pPr>
            <a:r>
              <a:t>FitGeek's personalized fitness plans, powered by cutting-edge technology, cater to individual preferences and goals.</a:t>
            </a:r>
            <a:endParaRPr>
              <a:solidFill>
                <a:schemeClr val="accent3">
                  <a:lumOff val="44000"/>
                </a:schemeClr>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latin typeface="+mj-lt"/>
                <a:ea typeface="+mj-ea"/>
                <a:cs typeface="+mj-cs"/>
                <a:sym typeface="Times New Roman"/>
              </a:defRPr>
            </a:pPr>
            <a:r>
              <a:t>FitGeek’s vibrant community of fitness enthusiasts and experts provides motivation and shared experiences.</a:t>
            </a:r>
            <a:endParaRPr>
              <a:solidFill>
                <a:schemeClr val="accent3">
                  <a:lumOff val="44000"/>
                </a:schemeClr>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latin typeface="+mj-lt"/>
                <a:ea typeface="+mj-ea"/>
                <a:cs typeface="+mj-cs"/>
                <a:sym typeface="Times New Roman"/>
              </a:defRPr>
            </a:pPr>
            <a:r>
              <a:t>FitGeek has an ever-expanding library of educational content, we empower users to make informed health and fitness choices.</a:t>
            </a:r>
            <a:endParaRPr>
              <a:solidFill>
                <a:schemeClr val="accent3">
                  <a:lumOff val="44000"/>
                </a:schemeClr>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latin typeface="+mj-lt"/>
                <a:ea typeface="+mj-ea"/>
                <a:cs typeface="+mj-cs"/>
                <a:sym typeface="Times New Roman"/>
              </a:defRPr>
            </a:pPr>
            <a:r>
              <a:t>FitGeek is a lifelong commitment to your well-being, making fitness an attainable and enjoyable journey for all.</a:t>
            </a:r>
            <a:endParaRPr>
              <a:solidFill>
                <a:schemeClr val="accent3">
                  <a:lumOff val="44000"/>
                </a:schemeClr>
              </a:solidFill>
            </a:endParaR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ext Box 1"/>
          <p:cNvSpPr txBox="1"/>
          <p:nvPr/>
        </p:nvSpPr>
        <p:spPr>
          <a:xfrm>
            <a:off x="503237" y="644581"/>
            <a:ext cx="9066214" cy="4526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2. Objectives</a:t>
            </a:r>
          </a:p>
        </p:txBody>
      </p:sp>
      <p:sp>
        <p:nvSpPr>
          <p:cNvPr id="193" name="Text Box 2"/>
          <p:cNvSpPr txBox="1"/>
          <p:nvPr/>
        </p:nvSpPr>
        <p:spPr>
          <a:xfrm>
            <a:off x="503237" y="1445717"/>
            <a:ext cx="8858251" cy="53880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latin typeface="+mj-lt"/>
                <a:ea typeface="+mj-ea"/>
                <a:cs typeface="+mj-cs"/>
                <a:sym typeface="Times New Roman"/>
              </a:defRPr>
            </a:pPr>
            <a:r>
              <a:t>To Provide Convenient and Economical Fitness Guidance: To offer affordable and easily accessible fitness guidance.</a:t>
            </a:r>
            <a:endParaRPr>
              <a:solidFill>
                <a:schemeClr val="accent3">
                  <a:lumOff val="44000"/>
                </a:schemeClr>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latin typeface="+mj-lt"/>
                <a:ea typeface="+mj-ea"/>
                <a:cs typeface="+mj-cs"/>
                <a:sym typeface="Times New Roman"/>
              </a:defRPr>
            </a:pPr>
            <a:r>
              <a:t>To Offer Instructional Exercises with Animations: To provide exercises with clear instructions, animated demonstrations and on a timer.</a:t>
            </a:r>
            <a:endParaRPr>
              <a:solidFill>
                <a:schemeClr val="accent3">
                  <a:lumOff val="44000"/>
                </a:schemeClr>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latin typeface="+mj-lt"/>
                <a:ea typeface="+mj-ea"/>
                <a:cs typeface="+mj-cs"/>
                <a:sym typeface="Times New Roman"/>
              </a:defRPr>
            </a:pPr>
            <a:r>
              <a:t>To Raise Awareness About Healthcare Updates: To inform and raise awareness about recent healthcare updates.</a:t>
            </a:r>
            <a:endParaRPr>
              <a:solidFill>
                <a:schemeClr val="accent3">
                  <a:lumOff val="44000"/>
                </a:schemeClr>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latin typeface="+mj-lt"/>
                <a:ea typeface="+mj-ea"/>
                <a:cs typeface="+mj-cs"/>
                <a:sym typeface="Times New Roman"/>
              </a:defRPr>
            </a:pPr>
            <a:r>
              <a:t>To Enable Remote Access to Exercises and hydration calculator: To facilitate remote access to exercises via web.</a:t>
            </a:r>
            <a:endParaRPr>
              <a:solidFill>
                <a:schemeClr val="accent3">
                  <a:lumOff val="44000"/>
                </a:schemeClr>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latin typeface="+mj-lt"/>
                <a:ea typeface="+mj-ea"/>
                <a:cs typeface="+mj-cs"/>
                <a:sym typeface="Times New Roman"/>
              </a:defRPr>
            </a:pPr>
            <a:r>
              <a:t>To Implement Disease Predictors: To include disease predictors for conditions like diabetes and stress, along with relevant recommendations.</a:t>
            </a:r>
            <a:endParaRPr>
              <a:solidFill>
                <a:schemeClr val="accent3">
                  <a:lumOff val="44000"/>
                </a:schemeClr>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latin typeface="+mj-lt"/>
                <a:ea typeface="+mj-ea"/>
                <a:cs typeface="+mj-cs"/>
                <a:sym typeface="Times New Roman"/>
              </a:defRPr>
            </a:pPr>
            <a:r>
              <a:t>To Offer Personalised Diet Recommendations: To provide tailored diet recommendations based on the person’s body statistics.</a:t>
            </a:r>
            <a:endParaRPr>
              <a:solidFill>
                <a:schemeClr val="accent3">
                  <a:lumOff val="44000"/>
                </a:schemeClr>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latin typeface="+mj-lt"/>
                <a:ea typeface="+mj-ea"/>
                <a:cs typeface="+mj-cs"/>
                <a:sym typeface="Times New Roman"/>
              </a:defRPr>
            </a:pPr>
            <a:r>
              <a:t>To calculate stress levels of the user: To create a tab where the user can get access to various mental health practices.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ext Box 1"/>
          <p:cNvSpPr txBox="1"/>
          <p:nvPr/>
        </p:nvSpPr>
        <p:spPr>
          <a:xfrm>
            <a:off x="503237" y="703957"/>
            <a:ext cx="9066214" cy="4526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3. Problem Definition</a:t>
            </a:r>
          </a:p>
        </p:txBody>
      </p:sp>
      <p:sp>
        <p:nvSpPr>
          <p:cNvPr id="196" name="Text Box 2"/>
          <p:cNvSpPr txBox="1"/>
          <p:nvPr/>
        </p:nvSpPr>
        <p:spPr>
          <a:xfrm>
            <a:off x="503237" y="1587004"/>
            <a:ext cx="9074151" cy="221351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Widespread reliance on irrelevant or inaccurate fitness information and incorrect workout plans found on the internet.</a:t>
            </a:r>
            <a:endParaRPr>
              <a:solidFill>
                <a:schemeClr val="accent3">
                  <a:lumOff val="44000"/>
                </a:schemeClr>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This dependence on internet sources can lead to serious injuries or ineffective workouts that do not suit individual body types.</a:t>
            </a:r>
            <a:endParaRPr>
              <a:solidFill>
                <a:schemeClr val="accent3">
                  <a:lumOff val="44000"/>
                </a:schemeClr>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Access to proper fitness guidance is economically unfeasible for many individuals.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ext Box 1"/>
          <p:cNvSpPr txBox="1"/>
          <p:nvPr/>
        </p:nvSpPr>
        <p:spPr>
          <a:xfrm>
            <a:off x="503237" y="703957"/>
            <a:ext cx="9066214" cy="4526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4. Technology Stack</a:t>
            </a:r>
          </a:p>
        </p:txBody>
      </p:sp>
      <p:sp>
        <p:nvSpPr>
          <p:cNvPr id="199" name="Text Box 2"/>
          <p:cNvSpPr txBox="1"/>
          <p:nvPr/>
        </p:nvSpPr>
        <p:spPr>
          <a:xfrm>
            <a:off x="503237" y="1796554"/>
            <a:ext cx="9066214" cy="5175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latin typeface="+mj-lt"/>
                <a:ea typeface="+mj-ea"/>
                <a:cs typeface="+mj-cs"/>
                <a:sym typeface="Times New Roman"/>
              </a:defRPr>
            </a:pPr>
            <a:r>
              <a:t>Frontend : WEB X.O </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1. HTML : for structure</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2. CSS : for styling</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3. JavaScript : for interactive elements</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4. Bootstrap : CSS framework for responsive and attractive designs</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p>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latin typeface="+mj-lt"/>
                <a:ea typeface="+mj-ea"/>
                <a:cs typeface="+mj-cs"/>
                <a:sym typeface="Times New Roman"/>
              </a:defRPr>
            </a:pPr>
            <a:r>
              <a:t>Backend: </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1. Django : framework for web application development</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2. Python : for backend logic</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p>
        </p:txBody>
      </p:sp>
      <p:pic>
        <p:nvPicPr>
          <p:cNvPr id="200" name="Picture 3" descr="Picture 3"/>
          <p:cNvPicPr>
            <a:picLocks noChangeAspect="1"/>
          </p:cNvPicPr>
          <p:nvPr/>
        </p:nvPicPr>
        <p:blipFill>
          <a:blip r:embed="rId2">
            <a:extLst/>
          </a:blip>
          <a:stretch>
            <a:fillRect/>
          </a:stretch>
        </p:blipFill>
        <p:spPr>
          <a:xfrm>
            <a:off x="8262144" y="228152"/>
            <a:ext cx="1295401" cy="1223963"/>
          </a:xfrm>
          <a:prstGeom prst="rect">
            <a:avLst/>
          </a:prstGeom>
          <a:ln w="12700">
            <a:miter lim="400000"/>
          </a:ln>
        </p:spPr>
      </p:pic>
      <p:pic>
        <p:nvPicPr>
          <p:cNvPr id="201" name="Picture 4" descr="Picture 4"/>
          <p:cNvPicPr>
            <a:picLocks noChangeAspect="1"/>
          </p:cNvPicPr>
          <p:nvPr/>
        </p:nvPicPr>
        <p:blipFill>
          <a:blip r:embed="rId3">
            <a:extLst/>
          </a:blip>
          <a:stretch>
            <a:fillRect/>
          </a:stretch>
        </p:blipFill>
        <p:spPr>
          <a:xfrm>
            <a:off x="6051550" y="169862"/>
            <a:ext cx="1509713" cy="1196976"/>
          </a:xfrm>
          <a:prstGeom prst="rect">
            <a:avLst/>
          </a:prstGeom>
          <a:ln w="12700">
            <a:miter lim="400000"/>
          </a:ln>
        </p:spPr>
      </p:pic>
      <p:pic>
        <p:nvPicPr>
          <p:cNvPr id="202" name="Picture 6" descr="Picture 6"/>
          <p:cNvPicPr>
            <a:picLocks noChangeAspect="1"/>
          </p:cNvPicPr>
          <p:nvPr/>
        </p:nvPicPr>
        <p:blipFill>
          <a:blip r:embed="rId4">
            <a:extLst/>
          </a:blip>
          <a:stretch>
            <a:fillRect/>
          </a:stretch>
        </p:blipFill>
        <p:spPr>
          <a:xfrm>
            <a:off x="5857376" y="5917074"/>
            <a:ext cx="1852628" cy="1340976"/>
          </a:xfrm>
          <a:prstGeom prst="rect">
            <a:avLst/>
          </a:prstGeom>
          <a:ln w="12700">
            <a:miter lim="400000"/>
          </a:ln>
        </p:spPr>
      </p:pic>
      <p:pic>
        <p:nvPicPr>
          <p:cNvPr id="203" name="Picture 7" descr="Picture 7"/>
          <p:cNvPicPr>
            <a:picLocks noChangeAspect="1"/>
          </p:cNvPicPr>
          <p:nvPr/>
        </p:nvPicPr>
        <p:blipFill>
          <a:blip r:embed="rId5">
            <a:extLst/>
          </a:blip>
          <a:stretch>
            <a:fillRect/>
          </a:stretch>
        </p:blipFill>
        <p:spPr>
          <a:xfrm>
            <a:off x="8250238" y="2027236"/>
            <a:ext cx="1319213" cy="1295401"/>
          </a:xfrm>
          <a:prstGeom prst="rect">
            <a:avLst/>
          </a:prstGeom>
          <a:ln w="12700">
            <a:miter lim="400000"/>
          </a:ln>
        </p:spPr>
      </p:pic>
      <p:pic>
        <p:nvPicPr>
          <p:cNvPr id="204" name="Picture 8" descr="Picture 8"/>
          <p:cNvPicPr>
            <a:picLocks noChangeAspect="1"/>
          </p:cNvPicPr>
          <p:nvPr/>
        </p:nvPicPr>
        <p:blipFill>
          <a:blip r:embed="rId6">
            <a:extLst/>
          </a:blip>
          <a:stretch>
            <a:fillRect/>
          </a:stretch>
        </p:blipFill>
        <p:spPr>
          <a:xfrm>
            <a:off x="7961312" y="4372540"/>
            <a:ext cx="1897064" cy="189706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ext Box 1"/>
          <p:cNvSpPr txBox="1"/>
          <p:nvPr/>
        </p:nvSpPr>
        <p:spPr>
          <a:xfrm>
            <a:off x="503237" y="703957"/>
            <a:ext cx="9066214" cy="4526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4. Technology Stack</a:t>
            </a:r>
          </a:p>
        </p:txBody>
      </p:sp>
      <p:sp>
        <p:nvSpPr>
          <p:cNvPr id="207" name="Text Box 2"/>
          <p:cNvSpPr txBox="1"/>
          <p:nvPr/>
        </p:nvSpPr>
        <p:spPr>
          <a:xfrm>
            <a:off x="503237" y="1796554"/>
            <a:ext cx="9066214" cy="4997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latin typeface="+mj-lt"/>
                <a:ea typeface="+mj-ea"/>
                <a:cs typeface="+mj-cs"/>
                <a:sym typeface="Times New Roman"/>
              </a:defRPr>
            </a:pPr>
            <a:r>
              <a:t>Libraries: DATA ANALYSIS</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1. Pandas</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2. Numpy</a:t>
            </a: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3. Matplotlib</a:t>
            </a:r>
            <a:endParaRPr>
              <a:solidFill>
                <a:schemeClr val="accent3">
                  <a:lumOff val="44000"/>
                </a:schemeClr>
              </a:solidFill>
            </a:endParaRPr>
          </a:p>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latin typeface="+mj-lt"/>
                <a:ea typeface="+mj-ea"/>
                <a:cs typeface="+mj-cs"/>
                <a:sym typeface="Times New Roman"/>
              </a:defRPr>
            </a:pPr>
            <a:r>
              <a:t>For ML related features:</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1. Scikit-learn : for building disease prediction models.</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2. TensorFlow or PyTorch : For building recommendation and machine learning models.</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5. Streamlit : User-Interface for Machine Learning models.</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ext Box 1"/>
          <p:cNvSpPr txBox="1"/>
          <p:nvPr/>
        </p:nvSpPr>
        <p:spPr>
          <a:xfrm>
            <a:off x="503237" y="703957"/>
            <a:ext cx="9066214" cy="4526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4. Technology Stack</a:t>
            </a:r>
          </a:p>
        </p:txBody>
      </p:sp>
      <p:sp>
        <p:nvSpPr>
          <p:cNvPr id="210" name="Text Box 2"/>
          <p:cNvSpPr txBox="1"/>
          <p:nvPr/>
        </p:nvSpPr>
        <p:spPr>
          <a:xfrm>
            <a:off x="503237" y="1796554"/>
            <a:ext cx="9066214" cy="428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latin typeface="+mj-lt"/>
                <a:ea typeface="+mj-ea"/>
                <a:cs typeface="+mj-cs"/>
                <a:sym typeface="Times New Roman"/>
              </a:defRPr>
            </a:pPr>
            <a:r>
              <a:t>ML Algorithms:</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K-Nearest Neighbors: for classification and regression tasks of the diet recommender.</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Support Vector Machine: for classifying individuals into one of two classes: diabetic or  non-diabetic,  in the diabetes predictor.</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Content-Based Filtering: for exercise recommendation system based on the three levels: Beginner, Intermediate and Expert for the user.</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Natural Language Processing: to determine the stress levels of the user based on the inputs provided.</a:t>
            </a:r>
            <a:endParaRPr>
              <a:solidFill>
                <a:schemeClr val="accent3">
                  <a:lumOff val="44000"/>
                </a:schemeClr>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latin typeface="+mj-lt"/>
                <a:ea typeface="+mj-ea"/>
                <a:cs typeface="+mj-cs"/>
                <a:sym typeface="Times New Roman"/>
              </a:defRPr>
            </a:pPr>
            <a:r>
              <a:t>Logistic Regression: to predict stress levels categorised into different classes (e.g., low, moderate, high).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itle 1"/>
          <p:cNvSpPr txBox="1"/>
          <p:nvPr>
            <p:ph type="title"/>
          </p:nvPr>
        </p:nvSpPr>
        <p:spPr>
          <a:xfrm>
            <a:off x="503237" y="301625"/>
            <a:ext cx="9064626" cy="1255713"/>
          </a:xfrm>
          <a:prstGeom prst="rect">
            <a:avLst/>
          </a:prstGeom>
        </p:spPr>
        <p:txBody>
          <a:bodyPr/>
          <a:lstStyle>
            <a:lvl1pPr algn="just">
              <a:defRPr b="1" sz="3200">
                <a:latin typeface="+mj-lt"/>
                <a:ea typeface="+mj-ea"/>
                <a:cs typeface="+mj-cs"/>
                <a:sym typeface="Times New Roman"/>
              </a:defRPr>
            </a:lvl1pPr>
          </a:lstStyle>
          <a:p>
            <a:pPr/>
            <a:r>
              <a:t>5. Review Suggestions (Given in Last Meeting)</a:t>
            </a:r>
          </a:p>
        </p:txBody>
      </p:sp>
      <p:sp>
        <p:nvSpPr>
          <p:cNvPr id="213" name="Content Placeholder 2"/>
          <p:cNvSpPr txBox="1"/>
          <p:nvPr>
            <p:ph type="body" idx="1"/>
          </p:nvPr>
        </p:nvSpPr>
        <p:spPr>
          <a:xfrm>
            <a:off x="503237" y="1768475"/>
            <a:ext cx="9064626" cy="4983163"/>
          </a:xfrm>
          <a:prstGeom prst="rect">
            <a:avLst/>
          </a:prstGeom>
        </p:spPr>
        <p:txBody>
          <a:bodyPr/>
          <a:lstStyle/>
          <a:p>
            <a:pPr algn="just">
              <a:buClr>
                <a:srgbClr val="000000"/>
              </a:buClr>
              <a:buSzPct val="100000"/>
              <a:buFont typeface="Arial"/>
              <a:buChar char="•"/>
              <a:defRPr sz="2200">
                <a:latin typeface="+mj-lt"/>
                <a:ea typeface="+mj-ea"/>
                <a:cs typeface="+mj-cs"/>
                <a:sym typeface="Times New Roman"/>
              </a:defRPr>
            </a:pPr>
            <a:r>
              <a:t>Email Verification</a:t>
            </a:r>
          </a:p>
          <a:p>
            <a:pPr algn="just">
              <a:buClr>
                <a:srgbClr val="000000"/>
              </a:buClr>
              <a:buSzPct val="100000"/>
              <a:buFont typeface="Arial"/>
              <a:buChar char="•"/>
              <a:defRPr sz="2200">
                <a:latin typeface="+mj-lt"/>
                <a:ea typeface="+mj-ea"/>
                <a:cs typeface="+mj-cs"/>
                <a:sym typeface="Times New Roman"/>
              </a:defRPr>
            </a:pPr>
            <a:r>
              <a:t>Presentation changes (Literature Review in table, Recent year papers, Introduction in points)</a:t>
            </a:r>
          </a:p>
          <a:p>
            <a:pPr algn="just">
              <a:buClr>
                <a:srgbClr val="000000"/>
              </a:buClr>
              <a:buSzPct val="100000"/>
              <a:buFont typeface="Arial"/>
              <a:buChar char="•"/>
              <a:defRPr sz="2200">
                <a:latin typeface="+mj-lt"/>
                <a:ea typeface="+mj-ea"/>
                <a:cs typeface="+mj-cs"/>
                <a:sym typeface="Times New Roman"/>
              </a:defRPr>
            </a:pPr>
            <a:r>
              <a:t>Gmail signup</a:t>
            </a:r>
          </a:p>
          <a:p>
            <a:pPr algn="just">
              <a:buClr>
                <a:srgbClr val="000000"/>
              </a:buClr>
              <a:buSzPct val="100000"/>
              <a:buFont typeface="Arial"/>
              <a:buChar char="•"/>
              <a:defRPr sz="2200">
                <a:latin typeface="+mj-lt"/>
                <a:ea typeface="+mj-ea"/>
                <a:cs typeface="+mj-cs"/>
                <a:sym typeface="Times New Roman"/>
              </a:defRPr>
            </a:pPr>
            <a:r>
              <a:t>Dataset for Exercise Recommendation</a:t>
            </a:r>
          </a:p>
          <a:p>
            <a:pPr algn="just">
              <a:buClr>
                <a:srgbClr val="000000"/>
              </a:buClr>
              <a:buSzPct val="100000"/>
              <a:buFont typeface="Arial"/>
              <a:buChar char="•"/>
              <a:defRPr sz="2200">
                <a:latin typeface="+mj-lt"/>
                <a:ea typeface="+mj-ea"/>
                <a:cs typeface="+mj-cs"/>
                <a:sym typeface="Times New Roman"/>
              </a:defRPr>
            </a:pPr>
            <a:r>
              <a:t>Add Confirm Password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 Theme">
      <a:majorFont>
        <a:latin typeface="Times New Roman"/>
        <a:ea typeface="Times New Roman"/>
        <a:cs typeface="Times New Roman"/>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 Theme">
      <a:majorFont>
        <a:latin typeface="Times New Roman"/>
        <a:ea typeface="Times New Roman"/>
        <a:cs typeface="Times New Roman"/>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